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3349E-E750-4249-BE43-3F4A09F8D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38A082-35B4-4F47-8601-079986D1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63A9C5-FC7B-4C85-AD78-563D1A6F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6EBE4-7A86-4D00-87F7-B6477DA98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E94F4-C98D-4686-8B01-CEE36732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48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1E1BB-C3AA-4041-A1D8-AF95B21B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570A12-E37F-4563-8980-4900A2E0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DE8A2-30CD-43BE-8675-95EDA478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0A6831-8E6F-4958-B5F5-93AAA969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44002-3B20-448B-8C04-847F0EDD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17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A018A4-367B-4FBE-95FC-32F29359B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47A13D-67D5-4D32-B798-59F5EFF6A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98190E-235F-4BB9-811F-BF20DE7C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99D08F-359D-4BC8-B124-935DB695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17763D-A1A3-48EC-ACC9-45FFBC0FE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53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44807-88DD-4D21-9A2E-B43210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916D2-6BCB-4A10-86F9-73AB6AD9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F7620-24A4-4C86-835D-1DACE340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0E724-22ED-4976-AC79-47838FED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1ADA9-29E2-4F45-8DF8-E43A4C74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20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3CE6D-3AE7-4A50-A3B7-85DBBBAB7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348B75-52D5-4688-8B18-34D9A1CAD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8D837B-F84D-46AF-9E0F-DDF5983A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7004D-8CA5-4032-B6F2-F205B74D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6C4FB-AC86-4628-A27E-253DD62B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2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6B152-BF3F-4BC8-AFF7-0ACCEE90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C703-AB49-4672-9742-90751679F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E3D96-727E-4384-8849-BD47F281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F1462F-EEFB-47EC-8FAF-FEDB282A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F25734-0C7A-4D38-8513-FE137CB2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859F17-8315-4B66-A4C1-47BCBB49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8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219D1-EAF7-4553-BF9C-A687EB33F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1B6C2A-9274-4918-B669-B9033EBA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4F8798-E876-4245-8D44-78B0702BE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8ECA13-C545-4B66-AC8A-F5BCDB591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26155A-A1B4-4CD9-BC9D-C790E0FF3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FF1267-9CD3-4E25-A140-A12FB2C3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2FF2E0-8CCD-4B94-93FC-5775BD4F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0779F7-DA10-455C-9CB4-772EEBB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5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9B9FA-25BB-4E93-A844-4971D73D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79C2F2-B58B-4E87-ACCA-0B20421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16DD5A-F240-4AD9-BB49-E36C50E7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91E4D2-1E92-4E44-AB7A-18583424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3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ACF177-2CDF-4872-9953-8EB7EDDB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1BE4AF-0EC7-436B-A949-0D5BE8BE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493A2B-CA97-493F-A943-E1F4DC05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2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2C7F3-0341-4255-B114-7F80B6B4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24C20-3DD1-46FA-A287-1AB79A39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4D17BB-F10F-43AD-BC95-319498B82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B54DD-DB37-4DA0-BABA-9E73F3BF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1013B-539B-4F1E-9BF3-FE867282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347291-3C2E-4719-AAF4-7477ED73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20059-D76E-4492-8E08-55907E9E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1DEB87-7410-43EB-B7B6-C70E63AF1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55F8F8-2F6C-4920-A404-D5DE40815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6A85D1-77B4-4D13-80C6-0B576877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EFFDCD-74B4-4FBE-846E-6EFB047C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593AE5-300D-4FEA-8304-AFB12511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3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C19173-F425-4953-8A0E-481DCA4D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605D0C-0AC1-41DF-A93D-8B0B52B0A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A497C4-007B-407C-934C-E2571BA35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E00F-A347-4BC4-BD2F-C9AAC5C21E2F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23DAD0-A2B8-4F32-A239-396B38709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F958D-5329-4C7A-B0B7-FA841E751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1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4/IEC.CG.045.2024%20Anexo%20PAT%202024.pdf" TargetMode="External"/><Relationship Id="rId4" Type="http://schemas.openxmlformats.org/officeDocument/2006/relationships/hyperlink" Target="https://www.iec.org.mx/v1/archivos/acuerdos/2024/IEC.CG.045.2024%20Acuerdo%20PAT%20202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9C25C6-FC1F-4016-ABD7-0594C713533A}"/>
              </a:ext>
            </a:extLst>
          </p:cNvPr>
          <p:cNvGrpSpPr/>
          <p:nvPr/>
        </p:nvGrpSpPr>
        <p:grpSpPr>
          <a:xfrm>
            <a:off x="1592553" y="3796145"/>
            <a:ext cx="5676732" cy="2581023"/>
            <a:chOff x="455415" y="3943351"/>
            <a:chExt cx="4741068" cy="173716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0B7A2EA-715B-4978-9A02-5FAB64D9DDB6}"/>
                </a:ext>
              </a:extLst>
            </p:cNvPr>
            <p:cNvSpPr txBox="1"/>
            <p:nvPr/>
          </p:nvSpPr>
          <p:spPr>
            <a:xfrm>
              <a:off x="650578" y="3987897"/>
              <a:ext cx="4377956" cy="393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Planes, programas o 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1CDDB939-C1F4-4DD8-AFE4-919A1A7A5683}"/>
                </a:ext>
              </a:extLst>
            </p:cNvPr>
            <p:cNvSpPr txBox="1"/>
            <p:nvPr/>
          </p:nvSpPr>
          <p:spPr>
            <a:xfrm>
              <a:off x="634630" y="4370762"/>
              <a:ext cx="4377956" cy="478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Proyectos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E3EB0459-9B0A-4FBB-8D85-87539D237569}"/>
                </a:ext>
              </a:extLst>
            </p:cNvPr>
            <p:cNvSpPr txBox="1"/>
            <p:nvPr/>
          </p:nvSpPr>
          <p:spPr>
            <a:xfrm>
              <a:off x="562861" y="4818864"/>
              <a:ext cx="4449725" cy="310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4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Artículo 21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49EA373-4F6E-413F-8142-513C355AC2B1}"/>
                </a:ext>
              </a:extLst>
            </p:cNvPr>
            <p:cNvSpPr txBox="1"/>
            <p:nvPr/>
          </p:nvSpPr>
          <p:spPr>
            <a:xfrm>
              <a:off x="634630" y="5252121"/>
              <a:ext cx="4449725" cy="428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8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Fracción XI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02FACC68-477C-476F-8E2E-46C69366B948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FF3A64B6-0A78-4BA8-A251-B095CA51C5B7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7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8907465D-E8E5-472F-9BF9-2C7EA7E404E2}"/>
                </a:ext>
              </a:extLst>
            </p:cNvPr>
            <p:cNvCxnSpPr>
              <a:cxnSpLocks/>
            </p:cNvCxnSpPr>
            <p:nvPr/>
          </p:nvCxnSpPr>
          <p:spPr>
            <a:xfrm>
              <a:off x="476845" y="3943353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226D4620-8010-44DA-A59E-033F8EA0A8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3728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D45DD6EF-7040-4DD4-BFC0-64535A5C7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07075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AAD6B82-081E-431E-9791-6A8E7BDF5128}"/>
                </a:ext>
              </a:extLst>
            </p:cNvPr>
            <p:cNvCxnSpPr>
              <a:cxnSpLocks/>
            </p:cNvCxnSpPr>
            <p:nvPr/>
          </p:nvCxnSpPr>
          <p:spPr>
            <a:xfrm>
              <a:off x="5175646" y="3943351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670B861F-5B51-457D-B610-5288B9EA0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285" y="667132"/>
            <a:ext cx="3841732" cy="13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4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2024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IEC/CG/045/2024 , aprobó el Programa Anual de Trabajo para el Ejercicio 2024,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https://www.iec.org.mx/v1/archivos//acuerdos/2024/IEC.CG.045.2024%20Acuerdo%20PAT%202024.pdf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https://www.iec.org.mx/v1/archivos//acuerdos/2024/IEC.CG.045.2024%20Anexo%20PAT%202024.pdf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de actualización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200" b="1" dirty="0">
                <a:solidFill>
                  <a:srgbClr val="9753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de septiembre de 2024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5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166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99</cp:revision>
  <dcterms:created xsi:type="dcterms:W3CDTF">2018-06-07T17:33:26Z</dcterms:created>
  <dcterms:modified xsi:type="dcterms:W3CDTF">2024-10-02T17:51:02Z</dcterms:modified>
</cp:coreProperties>
</file>